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CF62D98-135F-4297-B907-AE24C1DE2F49}" type="datetimeFigureOut">
              <a:rPr lang="en-US" smtClean="0"/>
              <a:pPr/>
              <a:t>4/20/2010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A4344ED-276E-4A0F-8F9A-1A9F4E66F8A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F62D98-135F-4297-B907-AE24C1DE2F49}" type="datetimeFigureOut">
              <a:rPr lang="en-US" smtClean="0"/>
              <a:pPr/>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344ED-276E-4A0F-8F9A-1A9F4E66F8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F62D98-135F-4297-B907-AE24C1DE2F49}" type="datetimeFigureOut">
              <a:rPr lang="en-US" smtClean="0"/>
              <a:pPr/>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344ED-276E-4A0F-8F9A-1A9F4E66F8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F62D98-135F-4297-B907-AE24C1DE2F49}" type="datetimeFigureOut">
              <a:rPr lang="en-US" smtClean="0"/>
              <a:pPr/>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344ED-276E-4A0F-8F9A-1A9F4E66F8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CF62D98-135F-4297-B907-AE24C1DE2F49}" type="datetimeFigureOut">
              <a:rPr lang="en-US" smtClean="0"/>
              <a:pPr/>
              <a:t>4/20/2010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344ED-276E-4A0F-8F9A-1A9F4E66F8A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CF62D98-135F-4297-B907-AE24C1DE2F49}" type="datetimeFigureOut">
              <a:rPr lang="en-US" smtClean="0"/>
              <a:pPr/>
              <a:t>4/20/2010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344ED-276E-4A0F-8F9A-1A9F4E66F8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CF62D98-135F-4297-B907-AE24C1DE2F49}" type="datetimeFigureOut">
              <a:rPr lang="en-US" smtClean="0"/>
              <a:pPr/>
              <a:t>4/20/2010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4344ED-276E-4A0F-8F9A-1A9F4E66F8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CF62D98-135F-4297-B907-AE24C1DE2F49}" type="datetimeFigureOut">
              <a:rPr lang="en-US" smtClean="0"/>
              <a:pPr/>
              <a:t>4/20/2010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4344ED-276E-4A0F-8F9A-1A9F4E66F8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F62D98-135F-4297-B907-AE24C1DE2F49}" type="datetimeFigureOut">
              <a:rPr lang="en-US" smtClean="0"/>
              <a:pPr/>
              <a:t>4/20/2010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4344ED-276E-4A0F-8F9A-1A9F4E66F8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CF62D98-135F-4297-B907-AE24C1DE2F49}" type="datetimeFigureOut">
              <a:rPr lang="en-US" smtClean="0"/>
              <a:pPr/>
              <a:t>4/20/2010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344ED-276E-4A0F-8F9A-1A9F4E66F8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CF62D98-135F-4297-B907-AE24C1DE2F49}" type="datetimeFigureOut">
              <a:rPr lang="en-US" smtClean="0"/>
              <a:pPr/>
              <a:t>4/20/2010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A4344ED-276E-4A0F-8F9A-1A9F4E66F8A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F62D98-135F-4297-B907-AE24C1DE2F49}" type="datetimeFigureOut">
              <a:rPr lang="en-US" smtClean="0"/>
              <a:pPr/>
              <a:t>4/20/2010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A4344ED-276E-4A0F-8F9A-1A9F4E66F8A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EC" dirty="0" smtClean="0"/>
              <a:t>Ipad!!!</a:t>
            </a:r>
            <a:endParaRPr lang="en-US" dirty="0"/>
          </a:p>
        </p:txBody>
      </p:sp>
      <p:sp>
        <p:nvSpPr>
          <p:cNvPr id="3" name="Subtitle 2"/>
          <p:cNvSpPr>
            <a:spLocks noGrp="1"/>
          </p:cNvSpPr>
          <p:nvPr>
            <p:ph type="subTitle" idx="1"/>
          </p:nvPr>
        </p:nvSpPr>
        <p:spPr/>
        <p:txBody>
          <a:bodyPr>
            <a:normAutofit/>
          </a:bodyPr>
          <a:lstStyle/>
          <a:p>
            <a:r>
              <a:rPr lang="es-EC" dirty="0" smtClean="0"/>
              <a:t>Jorge Marchan</a:t>
            </a:r>
          </a:p>
          <a:p>
            <a:r>
              <a:rPr lang="es-EC" dirty="0" smtClean="0"/>
              <a:t>10mo a</a:t>
            </a:r>
          </a:p>
          <a:p>
            <a:r>
              <a:rPr lang="es-EC" dirty="0" smtClean="0"/>
              <a:t>14-04-10</a:t>
            </a:r>
            <a:endParaRPr lang="en-US" dirty="0"/>
          </a:p>
        </p:txBody>
      </p:sp>
      <p:pic>
        <p:nvPicPr>
          <p:cNvPr id="20482" name="Picture 2" descr="http://entregeeks.files.wordpress.com/2010/02/ipad.jpg"/>
          <p:cNvPicPr>
            <a:picLocks noChangeAspect="1" noChangeArrowheads="1"/>
          </p:cNvPicPr>
          <p:nvPr/>
        </p:nvPicPr>
        <p:blipFill>
          <a:blip r:embed="rId2"/>
          <a:srcRect/>
          <a:stretch>
            <a:fillRect/>
          </a:stretch>
        </p:blipFill>
        <p:spPr bwMode="auto">
          <a:xfrm>
            <a:off x="381000" y="2133600"/>
            <a:ext cx="4656866" cy="3276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a:t>
            </a:r>
            <a:r>
              <a:rPr lang="en-US" dirty="0" err="1" smtClean="0"/>
              <a:t>ipad</a:t>
            </a:r>
            <a:r>
              <a:rPr lang="en-US" dirty="0" smtClean="0"/>
              <a:t>.</a:t>
            </a:r>
            <a:endParaRPr lang="en-US" dirty="0"/>
          </a:p>
        </p:txBody>
      </p:sp>
      <p:sp>
        <p:nvSpPr>
          <p:cNvPr id="3" name="Content Placeholder 2"/>
          <p:cNvSpPr>
            <a:spLocks noGrp="1"/>
          </p:cNvSpPr>
          <p:nvPr>
            <p:ph idx="1"/>
          </p:nvPr>
        </p:nvSpPr>
        <p:spPr/>
        <p:txBody>
          <a:bodyPr/>
          <a:lstStyle/>
          <a:p>
            <a:r>
              <a:rPr lang="en-US" dirty="0"/>
              <a:t>I</a:t>
            </a:r>
            <a:r>
              <a:rPr lang="en-US" dirty="0" smtClean="0"/>
              <a:t>s the first tablet computer from Apple.</a:t>
            </a:r>
          </a:p>
          <a:p>
            <a:r>
              <a:rPr lang="en-US" dirty="0" smtClean="0"/>
              <a:t>The </a:t>
            </a:r>
            <a:r>
              <a:rPr lang="en-US" dirty="0" err="1" smtClean="0"/>
              <a:t>iPad</a:t>
            </a:r>
            <a:r>
              <a:rPr lang="en-US" dirty="0" smtClean="0"/>
              <a:t> is a flat, rectangular computer with a large, 9.7-inch touch screen on its face. It is 0.5 inches thick and weighs 1.5 pounds. It comes in six models - 16GB, 32GB, and 64GB, with or without 3G connectivity. All models offer </a:t>
            </a:r>
            <a:r>
              <a:rPr lang="en-US" dirty="0" err="1" smtClean="0"/>
              <a:t>WiFi</a:t>
            </a:r>
            <a:r>
              <a:rPr lang="en-US" dirty="0" smtClean="0"/>
              <a: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HOW IT WORKS???</a:t>
            </a:r>
            <a:endParaRPr lang="en-US" dirty="0"/>
          </a:p>
        </p:txBody>
      </p:sp>
      <p:sp>
        <p:nvSpPr>
          <p:cNvPr id="3" name="Content Placeholder 2"/>
          <p:cNvSpPr>
            <a:spLocks noGrp="1"/>
          </p:cNvSpPr>
          <p:nvPr>
            <p:ph idx="1"/>
          </p:nvPr>
        </p:nvSpPr>
        <p:spPr>
          <a:xfrm>
            <a:off x="457200" y="1935480"/>
            <a:ext cx="8229600" cy="4922520"/>
          </a:xfrm>
        </p:spPr>
        <p:txBody>
          <a:bodyPr>
            <a:normAutofit fontScale="62500" lnSpcReduction="20000"/>
          </a:bodyPr>
          <a:lstStyle/>
          <a:p>
            <a:r>
              <a:rPr lang="en-US" dirty="0" smtClean="0"/>
              <a:t>The </a:t>
            </a:r>
            <a:r>
              <a:rPr lang="en-US" dirty="0" err="1" smtClean="0"/>
              <a:t>iPad</a:t>
            </a:r>
            <a:r>
              <a:rPr lang="en-US" dirty="0" smtClean="0"/>
              <a:t> runs a version of the </a:t>
            </a:r>
            <a:r>
              <a:rPr lang="en-US" dirty="0" err="1" smtClean="0"/>
              <a:t>iPhone</a:t>
            </a:r>
            <a:r>
              <a:rPr lang="en-US" dirty="0" smtClean="0"/>
              <a:t> operating system and, as a result, can run programs from the App Store. It allows existing apps to upscale their size to fill its entire screen </a:t>
            </a:r>
            <a:endParaRPr lang="en-US" dirty="0" smtClean="0"/>
          </a:p>
          <a:p>
            <a:r>
              <a:rPr lang="en-US" dirty="0" smtClean="0"/>
              <a:t>The </a:t>
            </a:r>
            <a:r>
              <a:rPr lang="en-US" dirty="0" err="1" smtClean="0"/>
              <a:t>iPad's</a:t>
            </a:r>
            <a:r>
              <a:rPr lang="en-US" dirty="0" smtClean="0"/>
              <a:t> built-in Safari browser works just like the one on your Mac. And, like the version on your iPhone, you can scroll through pages by flicking your finger across them, or pinch or double tap to zoom in on a photo.</a:t>
            </a:r>
          </a:p>
          <a:p>
            <a:r>
              <a:rPr lang="en-US" dirty="0" smtClean="0"/>
              <a:t>The Mail application offers a landscape view with a split screen showing both the current e-mail and the unread messages in your inbox. Want to view the current e-mail message by itself? Simply turn the </a:t>
            </a:r>
            <a:r>
              <a:rPr lang="en-US" dirty="0" err="1" smtClean="0"/>
              <a:t>iPad</a:t>
            </a:r>
            <a:r>
              <a:rPr lang="en-US" dirty="0" smtClean="0"/>
              <a:t> to portrait mode and the message zooms to fill the screen. The </a:t>
            </a:r>
            <a:r>
              <a:rPr lang="en-US" dirty="0" err="1" smtClean="0"/>
              <a:t>iPad</a:t>
            </a:r>
            <a:r>
              <a:rPr lang="en-US" dirty="0" smtClean="0"/>
              <a:t> will work with popular e-mail providers such as mobile me, Yahoo Mail, Gmail, Hotmail and AOL. To compose a message, you just tap and start typing.</a:t>
            </a:r>
          </a:p>
          <a:p>
            <a:r>
              <a:rPr lang="en-US" dirty="0" smtClean="0"/>
              <a:t>This brings us to the onscreen keyboard. Many pundits wondered how text entry would work on Apple's new tablet device. You can use an external keyboard for typing long documents if you wish. However, I think Apple made the right decision in not attempting to build a physical keyboard into the tablet. The goal of the </a:t>
            </a:r>
            <a:r>
              <a:rPr lang="en-US" dirty="0" err="1" smtClean="0"/>
              <a:t>iPad</a:t>
            </a:r>
            <a:r>
              <a:rPr lang="en-US" dirty="0" smtClean="0"/>
              <a:t> is to bring your data and web surfing up close for an intimate feel. A keypad would simply get between you and the screen</a:t>
            </a:r>
            <a:r>
              <a:rPr lang="en-US" dirty="0" smtClean="0"/>
              <a:t>.</a:t>
            </a:r>
          </a:p>
          <a:p>
            <a:r>
              <a:rPr lang="en-US" dirty="0" smtClean="0"/>
              <a:t>And, of course, the </a:t>
            </a:r>
            <a:r>
              <a:rPr lang="en-US" dirty="0" err="1" smtClean="0"/>
              <a:t>iPad</a:t>
            </a:r>
            <a:r>
              <a:rPr lang="en-US" dirty="0" smtClean="0"/>
              <a:t> includes all of the same features as the iPhone, only in a larger form--video, YouTube, the iPod and iTunes, interactive satellite maps, the notepad, a calendar completely redesigned from the ground up for the </a:t>
            </a:r>
            <a:r>
              <a:rPr lang="en-US" dirty="0" err="1" smtClean="0"/>
              <a:t>iPad</a:t>
            </a:r>
            <a:r>
              <a:rPr lang="en-US" dirty="0" smtClean="0"/>
              <a:t>, Contacts and Spotlight search.</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C" dirty="0" smtClean="0"/>
              <a:t>WHATS THE DIFFERENCE BETWEEN AN IPOD AND AN IPAD/IPHONE</a:t>
            </a:r>
            <a:endParaRPr lang="en-US" dirty="0"/>
          </a:p>
        </p:txBody>
      </p:sp>
      <p:graphicFrame>
        <p:nvGraphicFramePr>
          <p:cNvPr id="4" name="Content Placeholder 3"/>
          <p:cNvGraphicFramePr>
            <a:graphicFrameLocks noGrp="1"/>
          </p:cNvGraphicFramePr>
          <p:nvPr>
            <p:ph idx="1"/>
          </p:nvPr>
        </p:nvGraphicFramePr>
        <p:xfrm>
          <a:off x="457200" y="1981200"/>
          <a:ext cx="8229600" cy="4495800"/>
        </p:xfrm>
        <a:graphic>
          <a:graphicData uri="http://schemas.openxmlformats.org/drawingml/2006/table">
            <a:tbl>
              <a:tblPr firstRow="1" bandRow="1">
                <a:tableStyleId>{7DF18680-E054-41AD-8BC1-D1AEF772440D}</a:tableStyleId>
              </a:tblPr>
              <a:tblGrid>
                <a:gridCol w="2743200"/>
                <a:gridCol w="2743200"/>
                <a:gridCol w="2743200"/>
              </a:tblGrid>
              <a:tr h="4495800">
                <a:tc>
                  <a:txBody>
                    <a:bodyPr/>
                    <a:lstStyle/>
                    <a:p>
                      <a:pPr algn="l"/>
                      <a:r>
                        <a:rPr lang="es-EC" dirty="0" smtClean="0">
                          <a:solidFill>
                            <a:schemeClr val="tx1"/>
                          </a:solidFill>
                        </a:rPr>
                        <a:t>              IPOD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*Is a portable media player designed and marketed by Apple</a:t>
                      </a:r>
                      <a:r>
                        <a:rPr lang="en-US" dirty="0" smtClean="0">
                          <a:solidFill>
                            <a:schemeClr val="tx1"/>
                          </a:solidFill>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The </a:t>
                      </a:r>
                      <a:r>
                        <a:rPr lang="en-US" dirty="0" err="1" smtClean="0">
                          <a:solidFill>
                            <a:schemeClr val="tx1"/>
                          </a:solidFill>
                        </a:rPr>
                        <a:t>ipad</a:t>
                      </a:r>
                      <a:r>
                        <a:rPr lang="en-US" dirty="0" smtClean="0">
                          <a:solidFill>
                            <a:schemeClr val="tx1"/>
                          </a:solidFill>
                        </a:rPr>
                        <a:t> is basically the </a:t>
                      </a:r>
                      <a:r>
                        <a:rPr lang="en-US" dirty="0" err="1" smtClean="0">
                          <a:solidFill>
                            <a:schemeClr val="tx1"/>
                          </a:solidFill>
                        </a:rPr>
                        <a:t>ipod</a:t>
                      </a:r>
                      <a:r>
                        <a:rPr lang="en-US" dirty="0" smtClean="0">
                          <a:solidFill>
                            <a:schemeClr val="tx1"/>
                          </a:solidFill>
                        </a:rPr>
                        <a:t> touch stretched out into a 10 inch screen what bugs me the most is that there is no flash.</a:t>
                      </a:r>
                      <a:endParaRPr lang="en-US" dirty="0">
                        <a:solidFill>
                          <a:schemeClr val="tx1"/>
                        </a:solidFill>
                      </a:endParaRPr>
                    </a:p>
                  </a:txBody>
                  <a:tcPr/>
                </a:tc>
                <a:tc>
                  <a:txBody>
                    <a:bodyPr/>
                    <a:lstStyle/>
                    <a:p>
                      <a:pPr algn="ctr"/>
                      <a:r>
                        <a:rPr lang="es-EC" dirty="0" smtClean="0">
                          <a:solidFill>
                            <a:schemeClr val="tx1"/>
                          </a:solidFill>
                        </a:rPr>
                        <a:t>IPAD</a:t>
                      </a:r>
                    </a:p>
                    <a:p>
                      <a:pPr algn="ctr"/>
                      <a:endParaRPr lang="es-EC"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Giant iPhone Without the Phone.</a:t>
                      </a:r>
                      <a:endParaRPr lang="es-EC" dirty="0" smtClean="0">
                        <a:solidFill>
                          <a:schemeClr val="tx1"/>
                        </a:solidFill>
                      </a:endParaRPr>
                    </a:p>
                  </a:txBody>
                  <a:tcPr/>
                </a:tc>
                <a:tc>
                  <a:txBody>
                    <a:bodyPr/>
                    <a:lstStyle/>
                    <a:p>
                      <a:pPr algn="ctr"/>
                      <a:r>
                        <a:rPr lang="es-EC" dirty="0" smtClean="0">
                          <a:solidFill>
                            <a:schemeClr val="tx1"/>
                          </a:solidFill>
                        </a:rPr>
                        <a:t>IPHONE</a:t>
                      </a:r>
                    </a:p>
                    <a:p>
                      <a:pPr algn="ctr"/>
                      <a:endParaRPr lang="es-EC"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The </a:t>
                      </a:r>
                      <a:r>
                        <a:rPr lang="en-US" dirty="0" err="1" smtClean="0">
                          <a:solidFill>
                            <a:schemeClr val="tx1"/>
                          </a:solidFill>
                        </a:rPr>
                        <a:t>iPhone</a:t>
                      </a:r>
                      <a:r>
                        <a:rPr lang="en-US" dirty="0" smtClean="0">
                          <a:solidFill>
                            <a:schemeClr val="tx1"/>
                          </a:solidFill>
                        </a:rPr>
                        <a:t> is Apple's first Internet-enabled </a:t>
                      </a:r>
                      <a:r>
                        <a:rPr lang="en-US" dirty="0" err="1" smtClean="0">
                          <a:solidFill>
                            <a:schemeClr val="tx1"/>
                          </a:solidFill>
                        </a:rPr>
                        <a:t>smartphone</a:t>
                      </a:r>
                      <a:r>
                        <a:rPr lang="en-US" dirty="0" smtClean="0">
                          <a:solidFill>
                            <a:schemeClr val="tx1"/>
                          </a:solidFill>
                        </a:rPr>
                        <a:t>. It combines the features of a mobile phone, wireless Internet device, and iPod into one package.</a:t>
                      </a:r>
                      <a:endParaRPr lang="en-US"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WOULD YOU BUY AN IPAD???</a:t>
            </a:r>
            <a:endParaRPr lang="en-US" dirty="0"/>
          </a:p>
        </p:txBody>
      </p:sp>
      <p:sp>
        <p:nvSpPr>
          <p:cNvPr id="3" name="Content Placeholder 2"/>
          <p:cNvSpPr>
            <a:spLocks noGrp="1"/>
          </p:cNvSpPr>
          <p:nvPr>
            <p:ph idx="1"/>
          </p:nvPr>
        </p:nvSpPr>
        <p:spPr/>
        <p:txBody>
          <a:bodyPr/>
          <a:lstStyle/>
          <a:p>
            <a:r>
              <a:rPr lang="en-US" dirty="0" smtClean="0"/>
              <a:t>Yes I would by an </a:t>
            </a:r>
            <a:r>
              <a:rPr lang="en-US" dirty="0" err="1" smtClean="0"/>
              <a:t>ipad</a:t>
            </a:r>
            <a:r>
              <a:rPr lang="en-US" dirty="0" smtClean="0"/>
              <a:t> because is like a computer but is smaller, it has a lot of functions like music or videos, it has internet, </a:t>
            </a:r>
            <a:r>
              <a:rPr lang="en-US" dirty="0" err="1" smtClean="0"/>
              <a:t>camara</a:t>
            </a:r>
            <a:r>
              <a:rPr lang="en-US" dirty="0" smtClean="0"/>
              <a:t> and other applications. I would also buy one because it has the same technology of an </a:t>
            </a:r>
            <a:r>
              <a:rPr lang="en-US" dirty="0" err="1" smtClean="0"/>
              <a:t>iphone</a:t>
            </a:r>
            <a:r>
              <a:rPr lang="en-US" dirty="0" smtClean="0"/>
              <a:t> and an </a:t>
            </a:r>
            <a:r>
              <a:rPr lang="en-US" dirty="0" err="1" smtClean="0"/>
              <a:t>ipod</a:t>
            </a:r>
            <a:r>
              <a:rPr lang="en-US" dirty="0" smtClean="0"/>
              <a:t> together.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 you think an </a:t>
            </a:r>
            <a:r>
              <a:rPr lang="en-US" dirty="0" err="1" smtClean="0"/>
              <a:t>ipad</a:t>
            </a:r>
            <a:r>
              <a:rPr lang="en-US" dirty="0" smtClean="0"/>
              <a:t> could replace a computer</a:t>
            </a:r>
            <a:r>
              <a:rPr lang="es-EC" dirty="0" smtClean="0"/>
              <a:t>?</a:t>
            </a:r>
            <a:endParaRPr lang="en-US" dirty="0"/>
          </a:p>
        </p:txBody>
      </p:sp>
      <p:sp>
        <p:nvSpPr>
          <p:cNvPr id="3" name="Content Placeholder 2"/>
          <p:cNvSpPr>
            <a:spLocks noGrp="1"/>
          </p:cNvSpPr>
          <p:nvPr>
            <p:ph idx="1"/>
          </p:nvPr>
        </p:nvSpPr>
        <p:spPr/>
        <p:txBody>
          <a:bodyPr/>
          <a:lstStyle/>
          <a:p>
            <a:r>
              <a:rPr lang="en-US" dirty="0" smtClean="0"/>
              <a:t>No because it seems to me that the limited storage and embedded battery greatly limit the devices ultimate applications in both home and business.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tilidadespc.es/wp-content/uploads/2010/01/ipad1.jpg"/>
          <p:cNvPicPr>
            <a:picLocks noChangeAspect="1" noChangeArrowheads="1"/>
          </p:cNvPicPr>
          <p:nvPr/>
        </p:nvPicPr>
        <p:blipFill>
          <a:blip r:embed="rId2"/>
          <a:srcRect/>
          <a:stretch>
            <a:fillRect/>
          </a:stretch>
        </p:blipFill>
        <p:spPr bwMode="auto">
          <a:xfrm>
            <a:off x="5105400" y="3581400"/>
            <a:ext cx="3810000" cy="2943225"/>
          </a:xfrm>
          <a:prstGeom prst="rect">
            <a:avLst/>
          </a:prstGeom>
          <a:noFill/>
        </p:spPr>
      </p:pic>
      <p:pic>
        <p:nvPicPr>
          <p:cNvPr id="1028" name="Picture 4" descr="http://www.applehoy.com/wp-content/uploads/2010/03/ipad.jpg"/>
          <p:cNvPicPr>
            <a:picLocks noChangeAspect="1" noChangeArrowheads="1"/>
          </p:cNvPicPr>
          <p:nvPr/>
        </p:nvPicPr>
        <p:blipFill>
          <a:blip r:embed="rId3"/>
          <a:srcRect/>
          <a:stretch>
            <a:fillRect/>
          </a:stretch>
        </p:blipFill>
        <p:spPr bwMode="auto">
          <a:xfrm>
            <a:off x="-304800" y="3581400"/>
            <a:ext cx="4286250" cy="2857500"/>
          </a:xfrm>
          <a:prstGeom prst="rect">
            <a:avLst/>
          </a:prstGeom>
          <a:noFill/>
        </p:spPr>
      </p:pic>
      <p:pic>
        <p:nvPicPr>
          <p:cNvPr id="1030" name="Picture 6" descr="http://www.arroba.com.mx/byte/blog/wp-content/uploads/apple-ipad-full-570x3631.jpg"/>
          <p:cNvPicPr>
            <a:picLocks noChangeAspect="1" noChangeArrowheads="1"/>
          </p:cNvPicPr>
          <p:nvPr/>
        </p:nvPicPr>
        <p:blipFill>
          <a:blip r:embed="rId4"/>
          <a:srcRect/>
          <a:stretch>
            <a:fillRect/>
          </a:stretch>
        </p:blipFill>
        <p:spPr bwMode="auto">
          <a:xfrm>
            <a:off x="4572000" y="685800"/>
            <a:ext cx="4352374" cy="2771775"/>
          </a:xfrm>
          <a:prstGeom prst="rect">
            <a:avLst/>
          </a:prstGeom>
          <a:noFill/>
        </p:spPr>
      </p:pic>
      <p:pic>
        <p:nvPicPr>
          <p:cNvPr id="1032" name="Picture 8" descr="http://bmspublicidad.com/portal/wp-content/uploads/2010/01/ipad-touch-cover.jpg"/>
          <p:cNvPicPr>
            <a:picLocks noChangeAspect="1" noChangeArrowheads="1"/>
          </p:cNvPicPr>
          <p:nvPr/>
        </p:nvPicPr>
        <p:blipFill>
          <a:blip r:embed="rId5"/>
          <a:srcRect/>
          <a:stretch>
            <a:fillRect/>
          </a:stretch>
        </p:blipFill>
        <p:spPr bwMode="auto">
          <a:xfrm>
            <a:off x="457200" y="1066800"/>
            <a:ext cx="4162236" cy="251399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65</TotalTime>
  <Words>568</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Ipad!!!</vt:lpstr>
      <vt:lpstr>What is an ipad.</vt:lpstr>
      <vt:lpstr>HOW IT WORKS???</vt:lpstr>
      <vt:lpstr>WHATS THE DIFFERENCE BETWEEN AN IPOD AND AN IPAD/IPHONE</vt:lpstr>
      <vt:lpstr>WOULD YOU BUY AN IPAD???</vt:lpstr>
      <vt:lpstr>Do you think an ipad could replace a computer?</vt:lpstr>
      <vt:lpstr>Slide 7</vt:lpstr>
    </vt:vector>
  </TitlesOfParts>
  <Company>COLEGIO TERRANOVA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Ipad!!!</dc:title>
  <dc:creator>Student</dc:creator>
  <cp:lastModifiedBy>Student</cp:lastModifiedBy>
  <cp:revision>8</cp:revision>
  <dcterms:created xsi:type="dcterms:W3CDTF">2010-04-15T16:56:16Z</dcterms:created>
  <dcterms:modified xsi:type="dcterms:W3CDTF">2010-04-20T15:13:14Z</dcterms:modified>
</cp:coreProperties>
</file>